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3;&#1080;&#1085;&#1072;\&#1050;&#1054;&#1064;&#1050;&#1040;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3;&#1080;&#1085;&#1072;\&#1057;&#1042;&#1048;&#1053;&#1068;&#1071;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3;&#1080;&#1085;&#1072;\&#1051;&#1054;&#1064;&#1040;&#1044;&#1068;.mp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3;&#1080;&#1085;&#1072;\&#1057;&#1054;&#1041;&#1040;&#1050;&#1040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3;&#1080;&#1085;&#1072;\&#1050;&#1054;&#1056;&#1054;&#1042;&#1040;.mp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3;&#1080;&#1085;&#1072;\&#1050;&#1054;&#1047;&#1040;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4387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зле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е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ВИН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ин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осе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ОША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ша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ребе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БА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СОБА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ще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Р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9762076_tele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Экран (4:3)</PresentationFormat>
  <Paragraphs>0</Paragraphs>
  <Slides>19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Пользователь Windows</cp:lastModifiedBy>
  <cp:revision>4</cp:revision>
  <dcterms:created xsi:type="dcterms:W3CDTF">2013-04-09T06:41:02Z</dcterms:created>
  <dcterms:modified xsi:type="dcterms:W3CDTF">2024-05-15T08:12:44Z</dcterms:modified>
</cp:coreProperties>
</file>